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6" y="22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1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7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3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9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9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6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0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27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0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0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7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5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799" y="8497669"/>
            <a:ext cx="5885253" cy="307777"/>
          </a:xfrm>
          <a:prstGeom prst="rect">
            <a:avLst/>
          </a:prstGeom>
          <a:solidFill>
            <a:srgbClr val="F20000"/>
          </a:solid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i="1" dirty="0">
                <a:solidFill>
                  <a:prstClr val="white"/>
                </a:solidFill>
                <a:cs typeface="Arial" charset="0"/>
              </a:rPr>
              <a:t>“Improving Laboratories through Accreditation”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791200"/>
            <a:ext cx="2057400" cy="6953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11888" y="6819659"/>
            <a:ext cx="3771900" cy="16736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ISO/IEC17025 – Calibration &amp; Testing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ISO/IEC 17020 – Inspection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full ILAC signatory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recognized in the United States by the CPSC, DoD, EPA, FCC, FWHA, &amp; NRC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staff with real-world laboratory experience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89" y="6249538"/>
            <a:ext cx="2106264" cy="140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2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Offering accreditation to:   ISO/IEC17025 – Calibration &amp; Testing  ISO/IEC 17020 – Inspection</dc:title>
  <dc:creator>Randy Long</dc:creator>
  <cp:lastModifiedBy>Randy Long</cp:lastModifiedBy>
  <cp:revision>8</cp:revision>
  <cp:lastPrinted>2014-01-03T17:34:54Z</cp:lastPrinted>
  <dcterms:created xsi:type="dcterms:W3CDTF">2014-01-02T20:37:31Z</dcterms:created>
  <dcterms:modified xsi:type="dcterms:W3CDTF">2014-01-03T17:41:10Z</dcterms:modified>
</cp:coreProperties>
</file>